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10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media/image5.jpeg" ContentType="image/jpeg"/>
  <Override PartName="/ppt/media/image4.jpeg" ContentType="image/jpeg"/>
  <Override PartName="/ppt/media/image10.jpeg" ContentType="image/jpeg"/>
  <Override PartName="/ppt/media/image3.jpeg" ContentType="image/jpeg"/>
  <Override PartName="/ppt/media/image1.jpeg" ContentType="image/jpeg"/>
  <Override PartName="/ppt/media/image8.jpeg" ContentType="image/jpeg"/>
  <Override PartName="/ppt/media/image9.jpeg" ContentType="image/jpeg"/>
  <Override PartName="/ppt/media/image7.jpeg" ContentType="image/jpeg"/>
  <Override PartName="/ppt/media/image2.jpeg" ContentType="image/jpeg"/>
  <Override PartName="/ppt/media/image6.jpeg" ContentType="image/jpe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uk-UA" sz="6000" spc="-1" strike="noStrike">
                <a:solidFill>
                  <a:srgbClr val="000000"/>
                </a:solidFill>
                <a:latin typeface="Calibri Light"/>
              </a:rPr>
              <a:t>Клацніть, щоб редагувати стиль зразка заголовка</a:t>
            </a:r>
            <a:endParaRPr b="0" lang="uk-UA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81C26D4-BF48-4AEC-80A5-8453F8AA56A8}" type="datetime">
              <a:rPr b="0" lang="uk-UA" sz="1200" spc="-1" strike="noStrike">
                <a:solidFill>
                  <a:srgbClr val="8b8b8b"/>
                </a:solidFill>
                <a:latin typeface="Calibri"/>
              </a:rPr>
              <a:t>18.5.20</a:t>
            </a:fld>
            <a:endParaRPr b="0" lang="uk-UA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uk-UA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5BCC551-3778-4742-A534-6A36D7362D3E}" type="slidenum">
              <a:rPr b="0" lang="uk-UA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  <a:endParaRPr b="0" lang="uk-UA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Calibri"/>
              </a:rPr>
              <a:t>Другий рівень структури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latin typeface="Calibri"/>
              </a:rPr>
              <a:t>Третій рівень структури</a:t>
            </a:r>
            <a:endParaRPr b="0" lang="uk-UA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  <a:endParaRPr b="0" lang="uk-UA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Calibri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Calibri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Calibri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" descr=""/>
          <p:cNvPicPr/>
          <p:nvPr/>
        </p:nvPicPr>
        <p:blipFill>
          <a:blip r:embed="rId1"/>
          <a:stretch/>
        </p:blipFill>
        <p:spPr>
          <a:xfrm>
            <a:off x="360" y="0"/>
            <a:ext cx="1219068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" descr=""/>
          <p:cNvPicPr/>
          <p:nvPr/>
        </p:nvPicPr>
        <p:blipFill>
          <a:blip r:embed="rId1"/>
          <a:stretch/>
        </p:blipFill>
        <p:spPr>
          <a:xfrm>
            <a:off x="360" y="0"/>
            <a:ext cx="1219068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" descr=""/>
          <p:cNvPicPr/>
          <p:nvPr/>
        </p:nvPicPr>
        <p:blipFill>
          <a:blip r:embed="rId1"/>
          <a:stretch/>
        </p:blipFill>
        <p:spPr>
          <a:xfrm>
            <a:off x="360" y="0"/>
            <a:ext cx="1219068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" descr=""/>
          <p:cNvPicPr/>
          <p:nvPr/>
        </p:nvPicPr>
        <p:blipFill>
          <a:blip r:embed="rId1"/>
          <a:stretch/>
        </p:blipFill>
        <p:spPr>
          <a:xfrm>
            <a:off x="360" y="0"/>
            <a:ext cx="1219068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" descr=""/>
          <p:cNvPicPr/>
          <p:nvPr/>
        </p:nvPicPr>
        <p:blipFill>
          <a:blip r:embed="rId1"/>
          <a:stretch/>
        </p:blipFill>
        <p:spPr>
          <a:xfrm>
            <a:off x="360" y="0"/>
            <a:ext cx="1219068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" descr=""/>
          <p:cNvPicPr/>
          <p:nvPr/>
        </p:nvPicPr>
        <p:blipFill>
          <a:blip r:embed="rId1"/>
          <a:stretch/>
        </p:blipFill>
        <p:spPr>
          <a:xfrm>
            <a:off x="360" y="0"/>
            <a:ext cx="1219068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" descr=""/>
          <p:cNvPicPr/>
          <p:nvPr/>
        </p:nvPicPr>
        <p:blipFill>
          <a:blip r:embed="rId1"/>
          <a:stretch/>
        </p:blipFill>
        <p:spPr>
          <a:xfrm>
            <a:off x="360" y="0"/>
            <a:ext cx="1219068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" descr=""/>
          <p:cNvPicPr/>
          <p:nvPr/>
        </p:nvPicPr>
        <p:blipFill>
          <a:blip r:embed="rId1"/>
          <a:stretch/>
        </p:blipFill>
        <p:spPr>
          <a:xfrm>
            <a:off x="360" y="0"/>
            <a:ext cx="1219068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" descr=""/>
          <p:cNvPicPr/>
          <p:nvPr/>
        </p:nvPicPr>
        <p:blipFill>
          <a:blip r:embed="rId1"/>
          <a:stretch/>
        </p:blipFill>
        <p:spPr>
          <a:xfrm>
            <a:off x="360" y="0"/>
            <a:ext cx="1219068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" descr=""/>
          <p:cNvPicPr/>
          <p:nvPr/>
        </p:nvPicPr>
        <p:blipFill>
          <a:blip r:embed="rId1"/>
          <a:stretch/>
        </p:blipFill>
        <p:spPr>
          <a:xfrm>
            <a:off x="360" y="0"/>
            <a:ext cx="1219068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LibreOffice/6.3.4.2$Linux_X86_64 LibreOffice_project/60da17e045e08f1793c57c00ba83cdfce946d0aa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2020-05-18T10:47:52Z</dcterms:created>
  <dc:creator>Mykola Riabyka</dc:creator>
  <dc:description/>
  <dc:language>uk-UA</dc:language>
  <cp:lastModifiedBy>Mykola Riabyka</cp:lastModifiedBy>
  <dcterms:modified xsi:type="dcterms:W3CDTF">2020-05-18T10:51:33Z</dcterms:modified>
  <cp:revision>1</cp:revision>
  <dc:subject/>
  <dc:title>Презентація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Широкий екран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